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355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40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039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88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14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68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03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905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0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559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88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70BB7-6F78-4E54-BD15-1934455C4D00}" type="datetimeFigureOut">
              <a:rPr lang="fr-FR" smtClean="0"/>
              <a:t>18/04/2018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6E4C-2638-49F0-BB34-E15CF14AE6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01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751" y="0"/>
            <a:ext cx="8307298" cy="676934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1763" y="1558212"/>
            <a:ext cx="550506" cy="38068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 smtClean="0"/>
              <a:t>Semaine 17 / Energie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438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1763" y="1558212"/>
            <a:ext cx="550506" cy="38068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 smtClean="0"/>
              <a:t>Semaine 17 / Synergie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2949" y="167951"/>
            <a:ext cx="7735781" cy="655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572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811763" y="1558212"/>
            <a:ext cx="550506" cy="38068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 smtClean="0"/>
              <a:t>Semaine 18 / Energie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703" y="208257"/>
            <a:ext cx="8081768" cy="65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48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9429" y="334395"/>
            <a:ext cx="7353142" cy="625452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1763" y="1558212"/>
            <a:ext cx="550506" cy="38068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dirty="0" smtClean="0"/>
              <a:t>Semaine 18 / Synergie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68991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16</Words>
  <Application>Microsoft Office PowerPoint</Application>
  <PresentationFormat>Grand écran</PresentationFormat>
  <Paragraphs>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SOUDIER Philippe</dc:creator>
  <cp:lastModifiedBy>SOUDIER Philippe</cp:lastModifiedBy>
  <cp:revision>4</cp:revision>
  <cp:lastPrinted>2018-04-19T05:59:49Z</cp:lastPrinted>
  <dcterms:created xsi:type="dcterms:W3CDTF">2018-04-18T14:27:02Z</dcterms:created>
  <dcterms:modified xsi:type="dcterms:W3CDTF">2018-04-19T06:00:18Z</dcterms:modified>
</cp:coreProperties>
</file>