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8" r:id="rId2"/>
  </p:sldMasterIdLst>
  <p:notesMasterIdLst>
    <p:notesMasterId r:id="rId9"/>
  </p:notesMasterIdLst>
  <p:handoutMasterIdLst>
    <p:handoutMasterId r:id="rId10"/>
  </p:handoutMasterIdLst>
  <p:sldIdLst>
    <p:sldId id="874" r:id="rId3"/>
    <p:sldId id="875" r:id="rId4"/>
    <p:sldId id="879" r:id="rId5"/>
    <p:sldId id="876" r:id="rId6"/>
    <p:sldId id="877" r:id="rId7"/>
    <p:sldId id="878" r:id="rId8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Section par défaut" id="{79BCFB66-EB4B-45AE-BD05-154B83667AC5}">
          <p14:sldIdLst>
            <p14:sldId id="874"/>
            <p14:sldId id="875"/>
            <p14:sldId id="879"/>
            <p14:sldId id="876"/>
            <p14:sldId id="877"/>
            <p14:sldId id="8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97" userDrawn="1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43C918"/>
    <a:srgbClr val="E63032"/>
    <a:srgbClr val="E89AEE"/>
    <a:srgbClr val="0B4C99"/>
    <a:srgbClr val="F5C65B"/>
    <a:srgbClr val="F6CB66"/>
    <a:srgbClr val="89DE72"/>
    <a:srgbClr val="7AD75D"/>
    <a:srgbClr val="E73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74827" autoAdjust="0"/>
  </p:normalViewPr>
  <p:slideViewPr>
    <p:cSldViewPr snapToGrid="0" snapToObjects="1">
      <p:cViewPr varScale="1">
        <p:scale>
          <a:sx n="43" d="100"/>
          <a:sy n="43" d="100"/>
        </p:scale>
        <p:origin x="1506" y="30"/>
      </p:cViewPr>
      <p:guideLst>
        <p:guide orient="horz" pos="4297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0" d="100"/>
        <a:sy n="30" d="100"/>
      </p:scale>
      <p:origin x="0" y="-24776"/>
    </p:cViewPr>
  </p:sorterViewPr>
  <p:notesViewPr>
    <p:cSldViewPr snapToGrid="0" snapToObjects="1">
      <p:cViewPr varScale="1">
        <p:scale>
          <a:sx n="48" d="100"/>
          <a:sy n="48" d="100"/>
        </p:scale>
        <p:origin x="276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37AED-3745-4475-86C8-8823D177DBFB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0B360-F5BA-4E47-884C-4270E06545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033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43120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2 ans de préparation, de réunions,</a:t>
            </a:r>
            <a:r>
              <a:rPr lang="fr-FR" baseline="0" dirty="0"/>
              <a:t> de PPT, d’XLS, de séminaires, de café, … tout à coup tout s’est accéléré, tout est devenu REEL !!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18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Relance d’une dynamique sportive en régions</a:t>
            </a:r>
          </a:p>
          <a:p>
            <a:pPr marL="0" indent="0">
              <a:buNone/>
            </a:pPr>
            <a:r>
              <a:rPr lang="fr-FR" b="0" dirty="0"/>
              <a:t>L’événement a eu un retentissement fort dans les régions pour relancer une dynamique sportive.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b="0" dirty="0"/>
              <a:t>L’ASCM a été sollicitée pour :</a:t>
            </a:r>
          </a:p>
          <a:p>
            <a:pPr marL="0" indent="0">
              <a:buNone/>
            </a:pPr>
            <a:r>
              <a:rPr lang="fr-FR" b="0" dirty="0"/>
              <a:t>- créer des sections sportives à Dijon, Mulhouse, Antilles Guyane, Annecy …</a:t>
            </a:r>
          </a:p>
          <a:p>
            <a:pPr marL="0" indent="0">
              <a:buNone/>
            </a:pPr>
            <a:r>
              <a:rPr lang="fr-FR" b="0" dirty="0"/>
              <a:t>- lancer un partenariat avec l’association du LACO pour communautariser des moyens (outils, communication …)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Des collaborateurs ont exprimé leur envie de s’engager dans des actions bénévoles à l’ASCM soit de manière pérenne soit occasionnelle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021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Un </a:t>
            </a:r>
            <a:r>
              <a:rPr lang="en-US" sz="30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événement</a:t>
            </a:r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labellisé</a:t>
            </a:r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E.M.A. </a:t>
            </a:r>
            <a:r>
              <a:rPr lang="en-US" sz="30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niveau</a:t>
            </a:r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2, </a:t>
            </a:r>
            <a:r>
              <a:rPr lang="en-US" sz="30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c'est</a:t>
            </a:r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possible !</a:t>
            </a:r>
          </a:p>
          <a:p>
            <a:r>
              <a:rPr lang="en-US" sz="3000" b="1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On </a:t>
            </a:r>
            <a:r>
              <a:rPr lang="en-US" sz="3000" b="1" i="1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espère</a:t>
            </a:r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que </a:t>
            </a:r>
            <a:r>
              <a:rPr lang="en-US" sz="30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d'autres</a:t>
            </a:r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événements</a:t>
            </a:r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prendront</a:t>
            </a:r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US" sz="30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même</a:t>
            </a:r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chemin</a:t>
            </a:r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 savoir que le </a:t>
            </a:r>
            <a:r>
              <a:rPr lang="en-US" sz="30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niveau</a:t>
            </a:r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3 </a:t>
            </a:r>
            <a:r>
              <a:rPr lang="en-US" sz="30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est</a:t>
            </a:r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accessible sur un </a:t>
            </a:r>
            <a:r>
              <a:rPr lang="en-US" sz="30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événement</a:t>
            </a:r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don’t le </a:t>
            </a:r>
            <a:r>
              <a:rPr lang="en-US" sz="30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thème</a:t>
            </a:r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principal </a:t>
            </a:r>
            <a:r>
              <a:rPr lang="en-US" sz="30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est</a:t>
            </a:r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-US" sz="30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solidarité</a:t>
            </a:r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Nous </a:t>
            </a:r>
            <a:r>
              <a:rPr lang="en-US" sz="30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avons</a:t>
            </a:r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des contacts et </a:t>
            </a:r>
            <a:r>
              <a:rPr lang="en-US" sz="30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sommes</a:t>
            </a:r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prêts</a:t>
            </a:r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à les </a:t>
            </a:r>
            <a:r>
              <a:rPr lang="en-US" sz="30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partager</a:t>
            </a:r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: </a:t>
            </a:r>
          </a:p>
          <a:p>
            <a:pPr rtl="0" fontAlgn="ctr"/>
            <a:r>
              <a:rPr lang="en-US" sz="30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Tshirts</a:t>
            </a:r>
            <a:endParaRPr lang="en-US" sz="30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fontAlgn="ctr"/>
            <a:r>
              <a:rPr lang="en-US" sz="30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Traitement</a:t>
            </a:r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des </a:t>
            </a:r>
            <a:r>
              <a:rPr lang="en-US" sz="30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déchets</a:t>
            </a:r>
            <a:endParaRPr lang="en-US" sz="30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fontAlgn="ctr"/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Alimentation </a:t>
            </a:r>
          </a:p>
          <a:p>
            <a:pPr rtl="0" fontAlgn="ctr"/>
            <a:r>
              <a:rPr lang="en-US" sz="30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Transport 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019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6400" y="327920"/>
            <a:ext cx="18288000" cy="3449424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0400" y="59848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091355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191" y="5547360"/>
            <a:ext cx="14019952" cy="9698231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endPos="6500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847534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 marL="13716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2pPr>
            <a:lvl3pPr marL="22860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32004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4pPr>
            <a:lvl5pPr marL="41148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191" y="5547360"/>
            <a:ext cx="14019952" cy="9698231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endPos="65000" dist="50800" dir="5400000" sy="-100000" algn="bl" rotWithShape="0"/>
            <a:softEdge rad="0"/>
          </a:effectLst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18160" y="12712701"/>
            <a:ext cx="17617440" cy="7302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8565496" y="12712701"/>
            <a:ext cx="5486400" cy="73025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2861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>
            <a:lvl2pPr marL="13716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2pPr>
            <a:lvl3pPr marL="22860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32004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4pPr>
            <a:lvl5pPr marL="41148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191" y="5547360"/>
            <a:ext cx="14019952" cy="9698231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endPos="65000" dist="50800" dir="5400000" sy="-100000" algn="bl" rotWithShape="0"/>
            <a:softEdge rad="0"/>
          </a:effectLst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18160" y="12712701"/>
            <a:ext cx="17617440" cy="7302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8565496" y="12712701"/>
            <a:ext cx="5486400" cy="73025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586007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personnalis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26" y="-1952563"/>
            <a:ext cx="27204744" cy="18818745"/>
          </a:xfrm>
          <a:prstGeom prst="rect">
            <a:avLst/>
          </a:prstGeom>
        </p:spPr>
      </p:pic>
      <p:sp>
        <p:nvSpPr>
          <p:cNvPr id="3" name="Décision 2"/>
          <p:cNvSpPr/>
          <p:nvPr userDrawn="1"/>
        </p:nvSpPr>
        <p:spPr>
          <a:xfrm>
            <a:off x="-16764" y="0"/>
            <a:ext cx="9082587" cy="1373830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5280 w 10000"/>
              <a:gd name="connsiteY2" fmla="*/ 2676 h 10000"/>
              <a:gd name="connsiteX3" fmla="*/ 10000 w 10000"/>
              <a:gd name="connsiteY3" fmla="*/ 5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5280 w 10000"/>
              <a:gd name="connsiteY2" fmla="*/ 2676 h 10000"/>
              <a:gd name="connsiteX3" fmla="*/ 10000 w 10000"/>
              <a:gd name="connsiteY3" fmla="*/ 5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5280 w 10000"/>
              <a:gd name="connsiteY2" fmla="*/ 2676 h 10000"/>
              <a:gd name="connsiteX3" fmla="*/ 10000 w 10000"/>
              <a:gd name="connsiteY3" fmla="*/ 5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5280 w 10000"/>
              <a:gd name="connsiteY2" fmla="*/ 2676 h 10000"/>
              <a:gd name="connsiteX3" fmla="*/ 10000 w 10000"/>
              <a:gd name="connsiteY3" fmla="*/ 5000 h 10000"/>
              <a:gd name="connsiteX4" fmla="*/ 0 w 10000"/>
              <a:gd name="connsiteY4" fmla="*/ 10000 h 10000"/>
              <a:gd name="connsiteX0" fmla="*/ 0 w 10000"/>
              <a:gd name="connsiteY0" fmla="*/ 7324 h 7324"/>
              <a:gd name="connsiteX1" fmla="*/ 0 w 10000"/>
              <a:gd name="connsiteY1" fmla="*/ 591 h 7324"/>
              <a:gd name="connsiteX2" fmla="*/ 5280 w 10000"/>
              <a:gd name="connsiteY2" fmla="*/ 0 h 7324"/>
              <a:gd name="connsiteX3" fmla="*/ 10000 w 10000"/>
              <a:gd name="connsiteY3" fmla="*/ 2324 h 7324"/>
              <a:gd name="connsiteX4" fmla="*/ 0 w 10000"/>
              <a:gd name="connsiteY4" fmla="*/ 7324 h 7324"/>
              <a:gd name="connsiteX0" fmla="*/ 0 w 10000"/>
              <a:gd name="connsiteY0" fmla="*/ 9348 h 9348"/>
              <a:gd name="connsiteX1" fmla="*/ 0 w 10000"/>
              <a:gd name="connsiteY1" fmla="*/ 155 h 9348"/>
              <a:gd name="connsiteX2" fmla="*/ 6284 w 10000"/>
              <a:gd name="connsiteY2" fmla="*/ 0 h 9348"/>
              <a:gd name="connsiteX3" fmla="*/ 10000 w 10000"/>
              <a:gd name="connsiteY3" fmla="*/ 2521 h 9348"/>
              <a:gd name="connsiteX4" fmla="*/ 0 w 10000"/>
              <a:gd name="connsiteY4" fmla="*/ 9348 h 9348"/>
              <a:gd name="connsiteX0" fmla="*/ 0 w 10000"/>
              <a:gd name="connsiteY0" fmla="*/ 10029 h 10029"/>
              <a:gd name="connsiteX1" fmla="*/ 0 w 10000"/>
              <a:gd name="connsiteY1" fmla="*/ 0 h 10029"/>
              <a:gd name="connsiteX2" fmla="*/ 6284 w 10000"/>
              <a:gd name="connsiteY2" fmla="*/ 29 h 10029"/>
              <a:gd name="connsiteX3" fmla="*/ 10000 w 10000"/>
              <a:gd name="connsiteY3" fmla="*/ 2726 h 10029"/>
              <a:gd name="connsiteX4" fmla="*/ 0 w 10000"/>
              <a:gd name="connsiteY4" fmla="*/ 10029 h 10029"/>
              <a:gd name="connsiteX0" fmla="*/ 0 w 10000"/>
              <a:gd name="connsiteY0" fmla="*/ 10000 h 10000"/>
              <a:gd name="connsiteX1" fmla="*/ 0 w 10000"/>
              <a:gd name="connsiteY1" fmla="*/ 41 h 10000"/>
              <a:gd name="connsiteX2" fmla="*/ 6284 w 10000"/>
              <a:gd name="connsiteY2" fmla="*/ 0 h 10000"/>
              <a:gd name="connsiteX3" fmla="*/ 10000 w 10000"/>
              <a:gd name="connsiteY3" fmla="*/ 2697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0 w 10000"/>
              <a:gd name="connsiteY1" fmla="*/ 6 h 10000"/>
              <a:gd name="connsiteX2" fmla="*/ 6284 w 10000"/>
              <a:gd name="connsiteY2" fmla="*/ 0 h 10000"/>
              <a:gd name="connsiteX3" fmla="*/ 10000 w 10000"/>
              <a:gd name="connsiteY3" fmla="*/ 2697 h 10000"/>
              <a:gd name="connsiteX4" fmla="*/ 0 w 10000"/>
              <a:gd name="connsiteY4" fmla="*/ 10000 h 10000"/>
              <a:gd name="connsiteX0" fmla="*/ 0 w 10000"/>
              <a:gd name="connsiteY0" fmla="*/ 9994 h 9994"/>
              <a:gd name="connsiteX1" fmla="*/ 20 w 10000"/>
              <a:gd name="connsiteY1" fmla="*/ 0 h 9994"/>
              <a:gd name="connsiteX2" fmla="*/ 6284 w 10000"/>
              <a:gd name="connsiteY2" fmla="*/ 0 h 9994"/>
              <a:gd name="connsiteX3" fmla="*/ 10000 w 10000"/>
              <a:gd name="connsiteY3" fmla="*/ 2691 h 9994"/>
              <a:gd name="connsiteX4" fmla="*/ 0 w 10000"/>
              <a:gd name="connsiteY4" fmla="*/ 9994 h 9994"/>
              <a:gd name="connsiteX0" fmla="*/ 0 w 10000"/>
              <a:gd name="connsiteY0" fmla="*/ 10003 h 10003"/>
              <a:gd name="connsiteX1" fmla="*/ 13 w 10000"/>
              <a:gd name="connsiteY1" fmla="*/ 0 h 10003"/>
              <a:gd name="connsiteX2" fmla="*/ 6284 w 10000"/>
              <a:gd name="connsiteY2" fmla="*/ 3 h 10003"/>
              <a:gd name="connsiteX3" fmla="*/ 10000 w 10000"/>
              <a:gd name="connsiteY3" fmla="*/ 2696 h 10003"/>
              <a:gd name="connsiteX4" fmla="*/ 0 w 10000"/>
              <a:gd name="connsiteY4" fmla="*/ 10003 h 10003"/>
              <a:gd name="connsiteX0" fmla="*/ 0 w 10000"/>
              <a:gd name="connsiteY0" fmla="*/ 10003 h 10003"/>
              <a:gd name="connsiteX1" fmla="*/ 13 w 10000"/>
              <a:gd name="connsiteY1" fmla="*/ 0 h 10003"/>
              <a:gd name="connsiteX2" fmla="*/ 6284 w 10000"/>
              <a:gd name="connsiteY2" fmla="*/ 0 h 10003"/>
              <a:gd name="connsiteX3" fmla="*/ 10000 w 10000"/>
              <a:gd name="connsiteY3" fmla="*/ 2696 h 10003"/>
              <a:gd name="connsiteX4" fmla="*/ 0 w 10000"/>
              <a:gd name="connsiteY4" fmla="*/ 10003 h 10003"/>
              <a:gd name="connsiteX0" fmla="*/ 0 w 9992"/>
              <a:gd name="connsiteY0" fmla="*/ 10003 h 10003"/>
              <a:gd name="connsiteX1" fmla="*/ 13 w 9992"/>
              <a:gd name="connsiteY1" fmla="*/ 0 h 10003"/>
              <a:gd name="connsiteX2" fmla="*/ 6284 w 9992"/>
              <a:gd name="connsiteY2" fmla="*/ 0 h 10003"/>
              <a:gd name="connsiteX3" fmla="*/ 9992 w 9992"/>
              <a:gd name="connsiteY3" fmla="*/ 2700 h 10003"/>
              <a:gd name="connsiteX4" fmla="*/ 0 w 9992"/>
              <a:gd name="connsiteY4" fmla="*/ 10003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2" h="10003">
                <a:moveTo>
                  <a:pt x="0" y="10003"/>
                </a:moveTo>
                <a:cubicBezTo>
                  <a:pt x="7" y="6670"/>
                  <a:pt x="6" y="3333"/>
                  <a:pt x="13" y="0"/>
                </a:cubicBezTo>
                <a:lnTo>
                  <a:pt x="6284" y="0"/>
                </a:lnTo>
                <a:lnTo>
                  <a:pt x="9992" y="2700"/>
                </a:lnTo>
                <a:lnTo>
                  <a:pt x="0" y="10003"/>
                </a:lnTo>
                <a:close/>
              </a:path>
            </a:pathLst>
          </a:cu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endParaRPr lang="fr-FR" sz="3200" dirty="0" err="1">
              <a:solidFill>
                <a:srgbClr val="FFFFFF"/>
              </a:solidFill>
              <a:latin typeface="Swis721 BT Roman" charset="0"/>
              <a:ea typeface="Swis721 BT Roman" charset="0"/>
              <a:cs typeface="Swis721 BT Roman" charset="0"/>
            </a:endParaRPr>
          </a:p>
        </p:txBody>
      </p:sp>
      <p:sp>
        <p:nvSpPr>
          <p:cNvPr id="14" name="Décision 2"/>
          <p:cNvSpPr/>
          <p:nvPr userDrawn="1"/>
        </p:nvSpPr>
        <p:spPr>
          <a:xfrm flipH="1">
            <a:off x="21513493" y="5118484"/>
            <a:ext cx="2854712" cy="857794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" h="10000">
                <a:moveTo>
                  <a:pt x="0" y="10000"/>
                </a:moveTo>
                <a:lnTo>
                  <a:pt x="0" y="0"/>
                </a:lnTo>
                <a:lnTo>
                  <a:pt x="5000" y="5000"/>
                </a:lnTo>
                <a:lnTo>
                  <a:pt x="0" y="10000"/>
                </a:lnTo>
                <a:close/>
              </a:path>
            </a:pathLst>
          </a:custGeom>
          <a:solidFill>
            <a:srgbClr val="E7473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endParaRPr lang="fr-FR" sz="3200" dirty="0" err="1">
              <a:solidFill>
                <a:srgbClr val="FFFFFF"/>
              </a:solidFill>
              <a:latin typeface="Swis721 BT Roman" charset="0"/>
              <a:ea typeface="Swis721 BT Roman" charset="0"/>
              <a:cs typeface="Swis721 BT Roman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214" y="-876920"/>
            <a:ext cx="7234518" cy="7234518"/>
          </a:xfrm>
          <a:prstGeom prst="rect">
            <a:avLst/>
          </a:prstGeom>
        </p:spPr>
      </p:pic>
      <p:sp>
        <p:nvSpPr>
          <p:cNvPr id="8" name="Triangle isocèle 7"/>
          <p:cNvSpPr/>
          <p:nvPr userDrawn="1"/>
        </p:nvSpPr>
        <p:spPr>
          <a:xfrm rot="1099296">
            <a:off x="1775404" y="3315633"/>
            <a:ext cx="10200449" cy="12340768"/>
          </a:xfrm>
          <a:prstGeom prst="triangle">
            <a:avLst>
              <a:gd name="adj" fmla="val 53005"/>
            </a:avLst>
          </a:prstGeom>
          <a:solidFill>
            <a:srgbClr val="0E4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03"/>
          <a:stretch/>
        </p:blipFill>
        <p:spPr>
          <a:xfrm>
            <a:off x="16228785" y="0"/>
            <a:ext cx="8139420" cy="206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03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personnalis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97" y="-2322446"/>
            <a:ext cx="27204744" cy="18818745"/>
          </a:xfrm>
          <a:prstGeom prst="rect">
            <a:avLst/>
          </a:prstGeom>
        </p:spPr>
      </p:pic>
      <p:sp>
        <p:nvSpPr>
          <p:cNvPr id="3" name="Décision 2"/>
          <p:cNvSpPr/>
          <p:nvPr userDrawn="1"/>
        </p:nvSpPr>
        <p:spPr>
          <a:xfrm>
            <a:off x="-16764" y="0"/>
            <a:ext cx="9082587" cy="1373830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5280 w 10000"/>
              <a:gd name="connsiteY2" fmla="*/ 2676 h 10000"/>
              <a:gd name="connsiteX3" fmla="*/ 10000 w 10000"/>
              <a:gd name="connsiteY3" fmla="*/ 5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5280 w 10000"/>
              <a:gd name="connsiteY2" fmla="*/ 2676 h 10000"/>
              <a:gd name="connsiteX3" fmla="*/ 10000 w 10000"/>
              <a:gd name="connsiteY3" fmla="*/ 5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5280 w 10000"/>
              <a:gd name="connsiteY2" fmla="*/ 2676 h 10000"/>
              <a:gd name="connsiteX3" fmla="*/ 10000 w 10000"/>
              <a:gd name="connsiteY3" fmla="*/ 5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5280 w 10000"/>
              <a:gd name="connsiteY2" fmla="*/ 2676 h 10000"/>
              <a:gd name="connsiteX3" fmla="*/ 10000 w 10000"/>
              <a:gd name="connsiteY3" fmla="*/ 5000 h 10000"/>
              <a:gd name="connsiteX4" fmla="*/ 0 w 10000"/>
              <a:gd name="connsiteY4" fmla="*/ 10000 h 10000"/>
              <a:gd name="connsiteX0" fmla="*/ 0 w 10000"/>
              <a:gd name="connsiteY0" fmla="*/ 7324 h 7324"/>
              <a:gd name="connsiteX1" fmla="*/ 0 w 10000"/>
              <a:gd name="connsiteY1" fmla="*/ 591 h 7324"/>
              <a:gd name="connsiteX2" fmla="*/ 5280 w 10000"/>
              <a:gd name="connsiteY2" fmla="*/ 0 h 7324"/>
              <a:gd name="connsiteX3" fmla="*/ 10000 w 10000"/>
              <a:gd name="connsiteY3" fmla="*/ 2324 h 7324"/>
              <a:gd name="connsiteX4" fmla="*/ 0 w 10000"/>
              <a:gd name="connsiteY4" fmla="*/ 7324 h 7324"/>
              <a:gd name="connsiteX0" fmla="*/ 0 w 10000"/>
              <a:gd name="connsiteY0" fmla="*/ 9348 h 9348"/>
              <a:gd name="connsiteX1" fmla="*/ 0 w 10000"/>
              <a:gd name="connsiteY1" fmla="*/ 155 h 9348"/>
              <a:gd name="connsiteX2" fmla="*/ 6284 w 10000"/>
              <a:gd name="connsiteY2" fmla="*/ 0 h 9348"/>
              <a:gd name="connsiteX3" fmla="*/ 10000 w 10000"/>
              <a:gd name="connsiteY3" fmla="*/ 2521 h 9348"/>
              <a:gd name="connsiteX4" fmla="*/ 0 w 10000"/>
              <a:gd name="connsiteY4" fmla="*/ 9348 h 9348"/>
              <a:gd name="connsiteX0" fmla="*/ 0 w 10000"/>
              <a:gd name="connsiteY0" fmla="*/ 10029 h 10029"/>
              <a:gd name="connsiteX1" fmla="*/ 0 w 10000"/>
              <a:gd name="connsiteY1" fmla="*/ 0 h 10029"/>
              <a:gd name="connsiteX2" fmla="*/ 6284 w 10000"/>
              <a:gd name="connsiteY2" fmla="*/ 29 h 10029"/>
              <a:gd name="connsiteX3" fmla="*/ 10000 w 10000"/>
              <a:gd name="connsiteY3" fmla="*/ 2726 h 10029"/>
              <a:gd name="connsiteX4" fmla="*/ 0 w 10000"/>
              <a:gd name="connsiteY4" fmla="*/ 10029 h 10029"/>
              <a:gd name="connsiteX0" fmla="*/ 0 w 10000"/>
              <a:gd name="connsiteY0" fmla="*/ 10000 h 10000"/>
              <a:gd name="connsiteX1" fmla="*/ 0 w 10000"/>
              <a:gd name="connsiteY1" fmla="*/ 41 h 10000"/>
              <a:gd name="connsiteX2" fmla="*/ 6284 w 10000"/>
              <a:gd name="connsiteY2" fmla="*/ 0 h 10000"/>
              <a:gd name="connsiteX3" fmla="*/ 10000 w 10000"/>
              <a:gd name="connsiteY3" fmla="*/ 2697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0 w 10000"/>
              <a:gd name="connsiteY1" fmla="*/ 6 h 10000"/>
              <a:gd name="connsiteX2" fmla="*/ 6284 w 10000"/>
              <a:gd name="connsiteY2" fmla="*/ 0 h 10000"/>
              <a:gd name="connsiteX3" fmla="*/ 10000 w 10000"/>
              <a:gd name="connsiteY3" fmla="*/ 2697 h 10000"/>
              <a:gd name="connsiteX4" fmla="*/ 0 w 10000"/>
              <a:gd name="connsiteY4" fmla="*/ 10000 h 10000"/>
              <a:gd name="connsiteX0" fmla="*/ 0 w 10000"/>
              <a:gd name="connsiteY0" fmla="*/ 9994 h 9994"/>
              <a:gd name="connsiteX1" fmla="*/ 20 w 10000"/>
              <a:gd name="connsiteY1" fmla="*/ 0 h 9994"/>
              <a:gd name="connsiteX2" fmla="*/ 6284 w 10000"/>
              <a:gd name="connsiteY2" fmla="*/ 0 h 9994"/>
              <a:gd name="connsiteX3" fmla="*/ 10000 w 10000"/>
              <a:gd name="connsiteY3" fmla="*/ 2691 h 9994"/>
              <a:gd name="connsiteX4" fmla="*/ 0 w 10000"/>
              <a:gd name="connsiteY4" fmla="*/ 9994 h 9994"/>
              <a:gd name="connsiteX0" fmla="*/ 0 w 10000"/>
              <a:gd name="connsiteY0" fmla="*/ 10003 h 10003"/>
              <a:gd name="connsiteX1" fmla="*/ 13 w 10000"/>
              <a:gd name="connsiteY1" fmla="*/ 0 h 10003"/>
              <a:gd name="connsiteX2" fmla="*/ 6284 w 10000"/>
              <a:gd name="connsiteY2" fmla="*/ 3 h 10003"/>
              <a:gd name="connsiteX3" fmla="*/ 10000 w 10000"/>
              <a:gd name="connsiteY3" fmla="*/ 2696 h 10003"/>
              <a:gd name="connsiteX4" fmla="*/ 0 w 10000"/>
              <a:gd name="connsiteY4" fmla="*/ 10003 h 10003"/>
              <a:gd name="connsiteX0" fmla="*/ 0 w 10000"/>
              <a:gd name="connsiteY0" fmla="*/ 10003 h 10003"/>
              <a:gd name="connsiteX1" fmla="*/ 13 w 10000"/>
              <a:gd name="connsiteY1" fmla="*/ 0 h 10003"/>
              <a:gd name="connsiteX2" fmla="*/ 6284 w 10000"/>
              <a:gd name="connsiteY2" fmla="*/ 0 h 10003"/>
              <a:gd name="connsiteX3" fmla="*/ 10000 w 10000"/>
              <a:gd name="connsiteY3" fmla="*/ 2696 h 10003"/>
              <a:gd name="connsiteX4" fmla="*/ 0 w 10000"/>
              <a:gd name="connsiteY4" fmla="*/ 10003 h 10003"/>
              <a:gd name="connsiteX0" fmla="*/ 0 w 9992"/>
              <a:gd name="connsiteY0" fmla="*/ 10003 h 10003"/>
              <a:gd name="connsiteX1" fmla="*/ 13 w 9992"/>
              <a:gd name="connsiteY1" fmla="*/ 0 h 10003"/>
              <a:gd name="connsiteX2" fmla="*/ 6284 w 9992"/>
              <a:gd name="connsiteY2" fmla="*/ 0 h 10003"/>
              <a:gd name="connsiteX3" fmla="*/ 9992 w 9992"/>
              <a:gd name="connsiteY3" fmla="*/ 2700 h 10003"/>
              <a:gd name="connsiteX4" fmla="*/ 0 w 9992"/>
              <a:gd name="connsiteY4" fmla="*/ 10003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2" h="10003">
                <a:moveTo>
                  <a:pt x="0" y="10003"/>
                </a:moveTo>
                <a:cubicBezTo>
                  <a:pt x="7" y="6670"/>
                  <a:pt x="6" y="3333"/>
                  <a:pt x="13" y="0"/>
                </a:cubicBezTo>
                <a:lnTo>
                  <a:pt x="6284" y="0"/>
                </a:lnTo>
                <a:lnTo>
                  <a:pt x="9992" y="2700"/>
                </a:lnTo>
                <a:lnTo>
                  <a:pt x="0" y="10003"/>
                </a:lnTo>
                <a:close/>
              </a:path>
            </a:pathLst>
          </a:cu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endParaRPr lang="fr-FR" sz="3200" dirty="0" err="1">
              <a:solidFill>
                <a:srgbClr val="FFFFFF"/>
              </a:solidFill>
              <a:latin typeface="Swis721 BT Roman" charset="0"/>
              <a:ea typeface="Swis721 BT Roman" charset="0"/>
              <a:cs typeface="Swis721 BT Roman" charset="0"/>
            </a:endParaRPr>
          </a:p>
        </p:txBody>
      </p:sp>
      <p:sp>
        <p:nvSpPr>
          <p:cNvPr id="14" name="Décision 2"/>
          <p:cNvSpPr/>
          <p:nvPr userDrawn="1"/>
        </p:nvSpPr>
        <p:spPr>
          <a:xfrm flipH="1">
            <a:off x="21513493" y="5118484"/>
            <a:ext cx="2854712" cy="857794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" h="10000">
                <a:moveTo>
                  <a:pt x="0" y="10000"/>
                </a:moveTo>
                <a:lnTo>
                  <a:pt x="0" y="0"/>
                </a:lnTo>
                <a:lnTo>
                  <a:pt x="5000" y="5000"/>
                </a:lnTo>
                <a:lnTo>
                  <a:pt x="0" y="10000"/>
                </a:lnTo>
                <a:close/>
              </a:path>
            </a:pathLst>
          </a:custGeom>
          <a:solidFill>
            <a:srgbClr val="E7473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endParaRPr lang="fr-FR" sz="3200" dirty="0" err="1">
              <a:solidFill>
                <a:srgbClr val="FFFFFF"/>
              </a:solidFill>
              <a:latin typeface="Swis721 BT Roman" charset="0"/>
              <a:ea typeface="Swis721 BT Roman" charset="0"/>
              <a:cs typeface="Swis721 BT Roman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214" y="-876920"/>
            <a:ext cx="7234518" cy="7234518"/>
          </a:xfrm>
          <a:prstGeom prst="rect">
            <a:avLst/>
          </a:prstGeom>
        </p:spPr>
      </p:pic>
      <p:sp>
        <p:nvSpPr>
          <p:cNvPr id="8" name="Triangle isocèle 7"/>
          <p:cNvSpPr/>
          <p:nvPr userDrawn="1"/>
        </p:nvSpPr>
        <p:spPr>
          <a:xfrm rot="1099296">
            <a:off x="1775404" y="3315633"/>
            <a:ext cx="10200449" cy="12340768"/>
          </a:xfrm>
          <a:prstGeom prst="triangle">
            <a:avLst>
              <a:gd name="adj" fmla="val 53005"/>
            </a:avLst>
          </a:prstGeom>
          <a:solidFill>
            <a:srgbClr val="0E4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188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personnalis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00"/>
                    </a14:imgEffect>
                    <a14:imgEffect>
                      <a14:brightnessContrast bright="40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75" y="-1871881"/>
            <a:ext cx="27204744" cy="1881874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endPos="65000" dist="50800" dir="5400000" sy="-100000" algn="bl" rotWithShape="0"/>
          </a:effectLst>
        </p:spPr>
      </p:pic>
      <p:sp>
        <p:nvSpPr>
          <p:cNvPr id="3" name="Décision 2"/>
          <p:cNvSpPr/>
          <p:nvPr userDrawn="1"/>
        </p:nvSpPr>
        <p:spPr>
          <a:xfrm>
            <a:off x="-16764" y="0"/>
            <a:ext cx="9082587" cy="1373830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5280 w 10000"/>
              <a:gd name="connsiteY2" fmla="*/ 2676 h 10000"/>
              <a:gd name="connsiteX3" fmla="*/ 10000 w 10000"/>
              <a:gd name="connsiteY3" fmla="*/ 5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5280 w 10000"/>
              <a:gd name="connsiteY2" fmla="*/ 2676 h 10000"/>
              <a:gd name="connsiteX3" fmla="*/ 10000 w 10000"/>
              <a:gd name="connsiteY3" fmla="*/ 5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5280 w 10000"/>
              <a:gd name="connsiteY2" fmla="*/ 2676 h 10000"/>
              <a:gd name="connsiteX3" fmla="*/ 10000 w 10000"/>
              <a:gd name="connsiteY3" fmla="*/ 5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5280 w 10000"/>
              <a:gd name="connsiteY2" fmla="*/ 2676 h 10000"/>
              <a:gd name="connsiteX3" fmla="*/ 10000 w 10000"/>
              <a:gd name="connsiteY3" fmla="*/ 5000 h 10000"/>
              <a:gd name="connsiteX4" fmla="*/ 0 w 10000"/>
              <a:gd name="connsiteY4" fmla="*/ 10000 h 10000"/>
              <a:gd name="connsiteX0" fmla="*/ 0 w 10000"/>
              <a:gd name="connsiteY0" fmla="*/ 7324 h 7324"/>
              <a:gd name="connsiteX1" fmla="*/ 0 w 10000"/>
              <a:gd name="connsiteY1" fmla="*/ 591 h 7324"/>
              <a:gd name="connsiteX2" fmla="*/ 5280 w 10000"/>
              <a:gd name="connsiteY2" fmla="*/ 0 h 7324"/>
              <a:gd name="connsiteX3" fmla="*/ 10000 w 10000"/>
              <a:gd name="connsiteY3" fmla="*/ 2324 h 7324"/>
              <a:gd name="connsiteX4" fmla="*/ 0 w 10000"/>
              <a:gd name="connsiteY4" fmla="*/ 7324 h 7324"/>
              <a:gd name="connsiteX0" fmla="*/ 0 w 10000"/>
              <a:gd name="connsiteY0" fmla="*/ 9348 h 9348"/>
              <a:gd name="connsiteX1" fmla="*/ 0 w 10000"/>
              <a:gd name="connsiteY1" fmla="*/ 155 h 9348"/>
              <a:gd name="connsiteX2" fmla="*/ 6284 w 10000"/>
              <a:gd name="connsiteY2" fmla="*/ 0 h 9348"/>
              <a:gd name="connsiteX3" fmla="*/ 10000 w 10000"/>
              <a:gd name="connsiteY3" fmla="*/ 2521 h 9348"/>
              <a:gd name="connsiteX4" fmla="*/ 0 w 10000"/>
              <a:gd name="connsiteY4" fmla="*/ 9348 h 9348"/>
              <a:gd name="connsiteX0" fmla="*/ 0 w 10000"/>
              <a:gd name="connsiteY0" fmla="*/ 10029 h 10029"/>
              <a:gd name="connsiteX1" fmla="*/ 0 w 10000"/>
              <a:gd name="connsiteY1" fmla="*/ 0 h 10029"/>
              <a:gd name="connsiteX2" fmla="*/ 6284 w 10000"/>
              <a:gd name="connsiteY2" fmla="*/ 29 h 10029"/>
              <a:gd name="connsiteX3" fmla="*/ 10000 w 10000"/>
              <a:gd name="connsiteY3" fmla="*/ 2726 h 10029"/>
              <a:gd name="connsiteX4" fmla="*/ 0 w 10000"/>
              <a:gd name="connsiteY4" fmla="*/ 10029 h 10029"/>
              <a:gd name="connsiteX0" fmla="*/ 0 w 10000"/>
              <a:gd name="connsiteY0" fmla="*/ 10000 h 10000"/>
              <a:gd name="connsiteX1" fmla="*/ 0 w 10000"/>
              <a:gd name="connsiteY1" fmla="*/ 41 h 10000"/>
              <a:gd name="connsiteX2" fmla="*/ 6284 w 10000"/>
              <a:gd name="connsiteY2" fmla="*/ 0 h 10000"/>
              <a:gd name="connsiteX3" fmla="*/ 10000 w 10000"/>
              <a:gd name="connsiteY3" fmla="*/ 2697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0 w 10000"/>
              <a:gd name="connsiteY1" fmla="*/ 6 h 10000"/>
              <a:gd name="connsiteX2" fmla="*/ 6284 w 10000"/>
              <a:gd name="connsiteY2" fmla="*/ 0 h 10000"/>
              <a:gd name="connsiteX3" fmla="*/ 10000 w 10000"/>
              <a:gd name="connsiteY3" fmla="*/ 2697 h 10000"/>
              <a:gd name="connsiteX4" fmla="*/ 0 w 10000"/>
              <a:gd name="connsiteY4" fmla="*/ 10000 h 10000"/>
              <a:gd name="connsiteX0" fmla="*/ 0 w 10000"/>
              <a:gd name="connsiteY0" fmla="*/ 9994 h 9994"/>
              <a:gd name="connsiteX1" fmla="*/ 20 w 10000"/>
              <a:gd name="connsiteY1" fmla="*/ 0 h 9994"/>
              <a:gd name="connsiteX2" fmla="*/ 6284 w 10000"/>
              <a:gd name="connsiteY2" fmla="*/ 0 h 9994"/>
              <a:gd name="connsiteX3" fmla="*/ 10000 w 10000"/>
              <a:gd name="connsiteY3" fmla="*/ 2691 h 9994"/>
              <a:gd name="connsiteX4" fmla="*/ 0 w 10000"/>
              <a:gd name="connsiteY4" fmla="*/ 9994 h 9994"/>
              <a:gd name="connsiteX0" fmla="*/ 0 w 10000"/>
              <a:gd name="connsiteY0" fmla="*/ 10003 h 10003"/>
              <a:gd name="connsiteX1" fmla="*/ 13 w 10000"/>
              <a:gd name="connsiteY1" fmla="*/ 0 h 10003"/>
              <a:gd name="connsiteX2" fmla="*/ 6284 w 10000"/>
              <a:gd name="connsiteY2" fmla="*/ 3 h 10003"/>
              <a:gd name="connsiteX3" fmla="*/ 10000 w 10000"/>
              <a:gd name="connsiteY3" fmla="*/ 2696 h 10003"/>
              <a:gd name="connsiteX4" fmla="*/ 0 w 10000"/>
              <a:gd name="connsiteY4" fmla="*/ 10003 h 10003"/>
              <a:gd name="connsiteX0" fmla="*/ 0 w 10000"/>
              <a:gd name="connsiteY0" fmla="*/ 10003 h 10003"/>
              <a:gd name="connsiteX1" fmla="*/ 13 w 10000"/>
              <a:gd name="connsiteY1" fmla="*/ 0 h 10003"/>
              <a:gd name="connsiteX2" fmla="*/ 6284 w 10000"/>
              <a:gd name="connsiteY2" fmla="*/ 0 h 10003"/>
              <a:gd name="connsiteX3" fmla="*/ 10000 w 10000"/>
              <a:gd name="connsiteY3" fmla="*/ 2696 h 10003"/>
              <a:gd name="connsiteX4" fmla="*/ 0 w 10000"/>
              <a:gd name="connsiteY4" fmla="*/ 10003 h 10003"/>
              <a:gd name="connsiteX0" fmla="*/ 0 w 9992"/>
              <a:gd name="connsiteY0" fmla="*/ 10003 h 10003"/>
              <a:gd name="connsiteX1" fmla="*/ 13 w 9992"/>
              <a:gd name="connsiteY1" fmla="*/ 0 h 10003"/>
              <a:gd name="connsiteX2" fmla="*/ 6284 w 9992"/>
              <a:gd name="connsiteY2" fmla="*/ 0 h 10003"/>
              <a:gd name="connsiteX3" fmla="*/ 9992 w 9992"/>
              <a:gd name="connsiteY3" fmla="*/ 2700 h 10003"/>
              <a:gd name="connsiteX4" fmla="*/ 0 w 9992"/>
              <a:gd name="connsiteY4" fmla="*/ 10003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2" h="10003">
                <a:moveTo>
                  <a:pt x="0" y="10003"/>
                </a:moveTo>
                <a:cubicBezTo>
                  <a:pt x="7" y="6670"/>
                  <a:pt x="6" y="3333"/>
                  <a:pt x="13" y="0"/>
                </a:cubicBezTo>
                <a:lnTo>
                  <a:pt x="6284" y="0"/>
                </a:lnTo>
                <a:lnTo>
                  <a:pt x="9992" y="2700"/>
                </a:lnTo>
                <a:lnTo>
                  <a:pt x="0" y="10003"/>
                </a:lnTo>
                <a:close/>
              </a:path>
            </a:pathLst>
          </a:cu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endParaRPr lang="fr-FR" sz="3200" dirty="0" err="1">
              <a:solidFill>
                <a:srgbClr val="FFFFFF"/>
              </a:solidFill>
              <a:latin typeface="Swis721 BT Roman" charset="0"/>
              <a:ea typeface="Swis721 BT Roman" charset="0"/>
              <a:cs typeface="Swis721 BT Roman" charset="0"/>
            </a:endParaRPr>
          </a:p>
        </p:txBody>
      </p:sp>
      <p:sp>
        <p:nvSpPr>
          <p:cNvPr id="14" name="Décision 2"/>
          <p:cNvSpPr/>
          <p:nvPr userDrawn="1"/>
        </p:nvSpPr>
        <p:spPr>
          <a:xfrm flipH="1">
            <a:off x="21513493" y="5118484"/>
            <a:ext cx="2854712" cy="857794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" h="10000">
                <a:moveTo>
                  <a:pt x="0" y="10000"/>
                </a:moveTo>
                <a:lnTo>
                  <a:pt x="0" y="0"/>
                </a:lnTo>
                <a:lnTo>
                  <a:pt x="5000" y="5000"/>
                </a:lnTo>
                <a:lnTo>
                  <a:pt x="0" y="10000"/>
                </a:lnTo>
                <a:close/>
              </a:path>
            </a:pathLst>
          </a:custGeom>
          <a:solidFill>
            <a:srgbClr val="E7473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endParaRPr lang="fr-FR" sz="3200" dirty="0" err="1">
              <a:solidFill>
                <a:srgbClr val="FFFFFF"/>
              </a:solidFill>
              <a:latin typeface="Swis721 BT Roman" charset="0"/>
              <a:ea typeface="Swis721 BT Roman" charset="0"/>
              <a:cs typeface="Swis721 BT Roman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214" y="-876920"/>
            <a:ext cx="7234518" cy="7234518"/>
          </a:xfrm>
          <a:prstGeom prst="rect">
            <a:avLst/>
          </a:prstGeom>
        </p:spPr>
      </p:pic>
      <p:sp>
        <p:nvSpPr>
          <p:cNvPr id="8" name="Triangle isocèle 7"/>
          <p:cNvSpPr/>
          <p:nvPr userDrawn="1"/>
        </p:nvSpPr>
        <p:spPr>
          <a:xfrm rot="1099296">
            <a:off x="1775404" y="3315633"/>
            <a:ext cx="10200449" cy="12340768"/>
          </a:xfrm>
          <a:prstGeom prst="triangle">
            <a:avLst>
              <a:gd name="adj" fmla="val 53005"/>
            </a:avLst>
          </a:prstGeom>
          <a:solidFill>
            <a:srgbClr val="0E4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695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personnalis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00"/>
                    </a14:imgEffect>
                    <a14:imgEffect>
                      <a14:brightnessContrast bright="40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39" y="4537142"/>
            <a:ext cx="15630411" cy="1081225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endPos="65000" dist="50800" dir="5400000" sy="-100000" algn="bl" rotWithShape="0"/>
          </a:effectLst>
        </p:spPr>
      </p:pic>
      <p:sp>
        <p:nvSpPr>
          <p:cNvPr id="3" name="Décision 2"/>
          <p:cNvSpPr/>
          <p:nvPr userDrawn="1"/>
        </p:nvSpPr>
        <p:spPr>
          <a:xfrm>
            <a:off x="-16764" y="0"/>
            <a:ext cx="9082587" cy="1373830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5280 w 10000"/>
              <a:gd name="connsiteY2" fmla="*/ 2676 h 10000"/>
              <a:gd name="connsiteX3" fmla="*/ 10000 w 10000"/>
              <a:gd name="connsiteY3" fmla="*/ 5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5280 w 10000"/>
              <a:gd name="connsiteY2" fmla="*/ 2676 h 10000"/>
              <a:gd name="connsiteX3" fmla="*/ 10000 w 10000"/>
              <a:gd name="connsiteY3" fmla="*/ 5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5280 w 10000"/>
              <a:gd name="connsiteY2" fmla="*/ 2676 h 10000"/>
              <a:gd name="connsiteX3" fmla="*/ 10000 w 10000"/>
              <a:gd name="connsiteY3" fmla="*/ 5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5280 w 10000"/>
              <a:gd name="connsiteY2" fmla="*/ 2676 h 10000"/>
              <a:gd name="connsiteX3" fmla="*/ 10000 w 10000"/>
              <a:gd name="connsiteY3" fmla="*/ 5000 h 10000"/>
              <a:gd name="connsiteX4" fmla="*/ 0 w 10000"/>
              <a:gd name="connsiteY4" fmla="*/ 10000 h 10000"/>
              <a:gd name="connsiteX0" fmla="*/ 0 w 10000"/>
              <a:gd name="connsiteY0" fmla="*/ 7324 h 7324"/>
              <a:gd name="connsiteX1" fmla="*/ 0 w 10000"/>
              <a:gd name="connsiteY1" fmla="*/ 591 h 7324"/>
              <a:gd name="connsiteX2" fmla="*/ 5280 w 10000"/>
              <a:gd name="connsiteY2" fmla="*/ 0 h 7324"/>
              <a:gd name="connsiteX3" fmla="*/ 10000 w 10000"/>
              <a:gd name="connsiteY3" fmla="*/ 2324 h 7324"/>
              <a:gd name="connsiteX4" fmla="*/ 0 w 10000"/>
              <a:gd name="connsiteY4" fmla="*/ 7324 h 7324"/>
              <a:gd name="connsiteX0" fmla="*/ 0 w 10000"/>
              <a:gd name="connsiteY0" fmla="*/ 9348 h 9348"/>
              <a:gd name="connsiteX1" fmla="*/ 0 w 10000"/>
              <a:gd name="connsiteY1" fmla="*/ 155 h 9348"/>
              <a:gd name="connsiteX2" fmla="*/ 6284 w 10000"/>
              <a:gd name="connsiteY2" fmla="*/ 0 h 9348"/>
              <a:gd name="connsiteX3" fmla="*/ 10000 w 10000"/>
              <a:gd name="connsiteY3" fmla="*/ 2521 h 9348"/>
              <a:gd name="connsiteX4" fmla="*/ 0 w 10000"/>
              <a:gd name="connsiteY4" fmla="*/ 9348 h 9348"/>
              <a:gd name="connsiteX0" fmla="*/ 0 w 10000"/>
              <a:gd name="connsiteY0" fmla="*/ 10029 h 10029"/>
              <a:gd name="connsiteX1" fmla="*/ 0 w 10000"/>
              <a:gd name="connsiteY1" fmla="*/ 0 h 10029"/>
              <a:gd name="connsiteX2" fmla="*/ 6284 w 10000"/>
              <a:gd name="connsiteY2" fmla="*/ 29 h 10029"/>
              <a:gd name="connsiteX3" fmla="*/ 10000 w 10000"/>
              <a:gd name="connsiteY3" fmla="*/ 2726 h 10029"/>
              <a:gd name="connsiteX4" fmla="*/ 0 w 10000"/>
              <a:gd name="connsiteY4" fmla="*/ 10029 h 10029"/>
              <a:gd name="connsiteX0" fmla="*/ 0 w 10000"/>
              <a:gd name="connsiteY0" fmla="*/ 10000 h 10000"/>
              <a:gd name="connsiteX1" fmla="*/ 0 w 10000"/>
              <a:gd name="connsiteY1" fmla="*/ 41 h 10000"/>
              <a:gd name="connsiteX2" fmla="*/ 6284 w 10000"/>
              <a:gd name="connsiteY2" fmla="*/ 0 h 10000"/>
              <a:gd name="connsiteX3" fmla="*/ 10000 w 10000"/>
              <a:gd name="connsiteY3" fmla="*/ 2697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0 w 10000"/>
              <a:gd name="connsiteY1" fmla="*/ 6 h 10000"/>
              <a:gd name="connsiteX2" fmla="*/ 6284 w 10000"/>
              <a:gd name="connsiteY2" fmla="*/ 0 h 10000"/>
              <a:gd name="connsiteX3" fmla="*/ 10000 w 10000"/>
              <a:gd name="connsiteY3" fmla="*/ 2697 h 10000"/>
              <a:gd name="connsiteX4" fmla="*/ 0 w 10000"/>
              <a:gd name="connsiteY4" fmla="*/ 10000 h 10000"/>
              <a:gd name="connsiteX0" fmla="*/ 0 w 10000"/>
              <a:gd name="connsiteY0" fmla="*/ 9994 h 9994"/>
              <a:gd name="connsiteX1" fmla="*/ 20 w 10000"/>
              <a:gd name="connsiteY1" fmla="*/ 0 h 9994"/>
              <a:gd name="connsiteX2" fmla="*/ 6284 w 10000"/>
              <a:gd name="connsiteY2" fmla="*/ 0 h 9994"/>
              <a:gd name="connsiteX3" fmla="*/ 10000 w 10000"/>
              <a:gd name="connsiteY3" fmla="*/ 2691 h 9994"/>
              <a:gd name="connsiteX4" fmla="*/ 0 w 10000"/>
              <a:gd name="connsiteY4" fmla="*/ 9994 h 9994"/>
              <a:gd name="connsiteX0" fmla="*/ 0 w 10000"/>
              <a:gd name="connsiteY0" fmla="*/ 10003 h 10003"/>
              <a:gd name="connsiteX1" fmla="*/ 13 w 10000"/>
              <a:gd name="connsiteY1" fmla="*/ 0 h 10003"/>
              <a:gd name="connsiteX2" fmla="*/ 6284 w 10000"/>
              <a:gd name="connsiteY2" fmla="*/ 3 h 10003"/>
              <a:gd name="connsiteX3" fmla="*/ 10000 w 10000"/>
              <a:gd name="connsiteY3" fmla="*/ 2696 h 10003"/>
              <a:gd name="connsiteX4" fmla="*/ 0 w 10000"/>
              <a:gd name="connsiteY4" fmla="*/ 10003 h 10003"/>
              <a:gd name="connsiteX0" fmla="*/ 0 w 10000"/>
              <a:gd name="connsiteY0" fmla="*/ 10003 h 10003"/>
              <a:gd name="connsiteX1" fmla="*/ 13 w 10000"/>
              <a:gd name="connsiteY1" fmla="*/ 0 h 10003"/>
              <a:gd name="connsiteX2" fmla="*/ 6284 w 10000"/>
              <a:gd name="connsiteY2" fmla="*/ 0 h 10003"/>
              <a:gd name="connsiteX3" fmla="*/ 10000 w 10000"/>
              <a:gd name="connsiteY3" fmla="*/ 2696 h 10003"/>
              <a:gd name="connsiteX4" fmla="*/ 0 w 10000"/>
              <a:gd name="connsiteY4" fmla="*/ 10003 h 10003"/>
              <a:gd name="connsiteX0" fmla="*/ 0 w 9992"/>
              <a:gd name="connsiteY0" fmla="*/ 10003 h 10003"/>
              <a:gd name="connsiteX1" fmla="*/ 13 w 9992"/>
              <a:gd name="connsiteY1" fmla="*/ 0 h 10003"/>
              <a:gd name="connsiteX2" fmla="*/ 6284 w 9992"/>
              <a:gd name="connsiteY2" fmla="*/ 0 h 10003"/>
              <a:gd name="connsiteX3" fmla="*/ 9992 w 9992"/>
              <a:gd name="connsiteY3" fmla="*/ 2700 h 10003"/>
              <a:gd name="connsiteX4" fmla="*/ 0 w 9992"/>
              <a:gd name="connsiteY4" fmla="*/ 10003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2" h="10003">
                <a:moveTo>
                  <a:pt x="0" y="10003"/>
                </a:moveTo>
                <a:cubicBezTo>
                  <a:pt x="7" y="6670"/>
                  <a:pt x="6" y="3333"/>
                  <a:pt x="13" y="0"/>
                </a:cubicBezTo>
                <a:lnTo>
                  <a:pt x="6284" y="0"/>
                </a:lnTo>
                <a:lnTo>
                  <a:pt x="9992" y="2700"/>
                </a:lnTo>
                <a:lnTo>
                  <a:pt x="0" y="10003"/>
                </a:lnTo>
                <a:close/>
              </a:path>
            </a:pathLst>
          </a:cu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endParaRPr lang="fr-FR" sz="3200" dirty="0" err="1">
              <a:solidFill>
                <a:srgbClr val="FFFFFF"/>
              </a:solidFill>
              <a:latin typeface="Swis721 BT Roman" charset="0"/>
              <a:ea typeface="Swis721 BT Roman" charset="0"/>
              <a:cs typeface="Swis721 BT Roman" charset="0"/>
            </a:endParaRPr>
          </a:p>
        </p:txBody>
      </p:sp>
      <p:sp>
        <p:nvSpPr>
          <p:cNvPr id="14" name="Décision 2"/>
          <p:cNvSpPr/>
          <p:nvPr userDrawn="1"/>
        </p:nvSpPr>
        <p:spPr>
          <a:xfrm flipH="1">
            <a:off x="21513493" y="5118484"/>
            <a:ext cx="2854712" cy="857794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" h="10000">
                <a:moveTo>
                  <a:pt x="0" y="10000"/>
                </a:moveTo>
                <a:lnTo>
                  <a:pt x="0" y="0"/>
                </a:lnTo>
                <a:lnTo>
                  <a:pt x="5000" y="5000"/>
                </a:lnTo>
                <a:lnTo>
                  <a:pt x="0" y="10000"/>
                </a:lnTo>
                <a:close/>
              </a:path>
            </a:pathLst>
          </a:custGeom>
          <a:solidFill>
            <a:srgbClr val="E7473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endParaRPr lang="fr-FR" sz="3200" dirty="0" err="1">
              <a:solidFill>
                <a:srgbClr val="FFFFFF"/>
              </a:solidFill>
              <a:latin typeface="Swis721 BT Roman" charset="0"/>
              <a:ea typeface="Swis721 BT Roman" charset="0"/>
              <a:cs typeface="Swis721 BT Roman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214" y="-876920"/>
            <a:ext cx="7234518" cy="7234518"/>
          </a:xfrm>
          <a:prstGeom prst="rect">
            <a:avLst/>
          </a:prstGeom>
        </p:spPr>
      </p:pic>
      <p:sp>
        <p:nvSpPr>
          <p:cNvPr id="8" name="Triangle isocèle 7"/>
          <p:cNvSpPr/>
          <p:nvPr userDrawn="1"/>
        </p:nvSpPr>
        <p:spPr>
          <a:xfrm rot="1099296">
            <a:off x="1775404" y="3315633"/>
            <a:ext cx="10200449" cy="12340768"/>
          </a:xfrm>
          <a:prstGeom prst="triangle">
            <a:avLst>
              <a:gd name="adj" fmla="val 53005"/>
            </a:avLst>
          </a:prstGeom>
          <a:solidFill>
            <a:srgbClr val="0E4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hape 55"/>
          <p:cNvSpPr>
            <a:spLocks noGrp="1"/>
          </p:cNvSpPr>
          <p:nvPr>
            <p:ph type="title"/>
          </p:nvPr>
        </p:nvSpPr>
        <p:spPr>
          <a:xfrm>
            <a:off x="9725982" y="414076"/>
            <a:ext cx="14284392" cy="57482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500" b="1">
                <a:solidFill>
                  <a:srgbClr val="0E4195"/>
                </a:solidFill>
                <a:latin typeface="Helvetica Neue Thin"/>
              </a:defRPr>
            </a:lvl1pPr>
          </a:lstStyle>
          <a:p>
            <a:r>
              <a:rPr lang="fr-FR" dirty="0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2864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219200" y="549279"/>
            <a:ext cx="21945600" cy="11703050"/>
          </a:xfrm>
          <a:prstGeom prst="rect">
            <a:avLst/>
          </a:prstGeom>
        </p:spPr>
        <p:txBody>
          <a:bodyPr/>
          <a:lstStyle>
            <a:lvl2pPr marL="13716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2pPr>
            <a:lvl3pPr marL="22860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32004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4pPr>
            <a:lvl5pPr marL="41148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191" y="5547360"/>
            <a:ext cx="14019952" cy="9698231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endPos="6500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181887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542" y="85725"/>
            <a:ext cx="21031200" cy="265112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8542" y="2948141"/>
            <a:ext cx="23673354" cy="9352014"/>
          </a:xfrm>
        </p:spPr>
        <p:txBody>
          <a:bodyPr/>
          <a:lstStyle>
            <a:lvl2pPr marL="1371600" indent="-457200">
              <a:buClr>
                <a:srgbClr val="FF0000"/>
              </a:buClr>
              <a:buFont typeface="Wingdings" panose="05000000000000000000" pitchFamily="2" charset="2"/>
              <a:buChar char="§"/>
              <a:defRPr>
                <a:latin typeface="Helvetica Neue Thin"/>
              </a:defRPr>
            </a:lvl2pPr>
            <a:lvl3pPr marL="22860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32004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4pPr>
            <a:lvl5pPr marL="41148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18160" y="12712701"/>
            <a:ext cx="17617440" cy="7302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8565496" y="12712701"/>
            <a:ext cx="5486400" cy="73025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76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64880" y="2687639"/>
            <a:ext cx="155448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41280" y="9778999"/>
            <a:ext cx="13868400" cy="3000374"/>
          </a:xfrm>
        </p:spPr>
        <p:txBody>
          <a:bodyPr/>
          <a:lstStyle>
            <a:lvl1pPr marL="0" indent="0">
              <a:buNone/>
              <a:defRPr sz="4800">
                <a:solidFill>
                  <a:srgbClr val="004494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0080" y="12779373"/>
            <a:ext cx="8229600" cy="73025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2552" y="3144839"/>
            <a:ext cx="18278124" cy="1264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5269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320" y="-30480"/>
            <a:ext cx="21031200" cy="265112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4320" y="3651250"/>
            <a:ext cx="11765280" cy="8702676"/>
          </a:xfrm>
        </p:spPr>
        <p:txBody>
          <a:bodyPr/>
          <a:lstStyle>
            <a:lvl2pPr marL="1371600" indent="-457200"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  <a:defRPr/>
            </a:lvl2pPr>
            <a:lvl3pPr marL="22860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32004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4pPr>
            <a:lvl5pPr marL="41148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1795760" cy="8702676"/>
          </a:xfrm>
        </p:spPr>
        <p:txBody>
          <a:bodyPr/>
          <a:lstStyle>
            <a:lvl2pPr marL="13716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2pPr>
            <a:lvl3pPr marL="22860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32004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4pPr>
            <a:lvl5pPr marL="41148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22646640" y="12712701"/>
            <a:ext cx="1493520" cy="671829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191" y="5547360"/>
            <a:ext cx="14019952" cy="9698231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endPos="6500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1398882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496" y="-1269"/>
            <a:ext cx="21031200" cy="265112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496" y="2828816"/>
            <a:ext cx="11476991" cy="1647824"/>
          </a:xfrm>
        </p:spPr>
        <p:txBody>
          <a:bodyPr anchor="t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>
            <a:lvl1pPr marL="685800" indent="-6858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1pPr>
            <a:lvl2pPr marL="13716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2pPr>
            <a:lvl3pPr marL="22860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32004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4pPr>
            <a:lvl5pPr marL="41148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380259" y="2828816"/>
            <a:ext cx="11510682" cy="1647824"/>
          </a:xfrm>
        </p:spPr>
        <p:txBody>
          <a:bodyPr anchor="t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1510682" cy="7369176"/>
          </a:xfrm>
        </p:spPr>
        <p:txBody>
          <a:bodyPr/>
          <a:lstStyle>
            <a:lvl2pPr marL="13716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2pPr>
            <a:lvl3pPr marL="2400300" indent="-5715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3314700" indent="-5715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4pPr>
            <a:lvl5pPr marL="4229100" indent="-5715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18160" y="12712701"/>
            <a:ext cx="17617440" cy="7302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8565496" y="12712701"/>
            <a:ext cx="5486400" cy="73025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191" y="5547360"/>
            <a:ext cx="14019952" cy="9698231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endPos="6500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20862527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9270" y="462242"/>
            <a:ext cx="21031200" cy="265112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191" y="5547360"/>
            <a:ext cx="14019952" cy="9698231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endPos="65000" dist="50800" dir="5400000" sy="-100000" algn="bl" rotWithShape="0"/>
            <a:softEdge rad="0"/>
          </a:effectLst>
        </p:spPr>
      </p:pic>
      <p:sp>
        <p:nvSpPr>
          <p:cNvPr id="7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18160" y="12712701"/>
            <a:ext cx="17617440" cy="7302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8565496" y="12712701"/>
            <a:ext cx="5486400" cy="73025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648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9270" y="462242"/>
            <a:ext cx="21031200" cy="265112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18160" y="12712701"/>
            <a:ext cx="17617440" cy="7302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8565496" y="12712701"/>
            <a:ext cx="5486400" cy="73025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987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191" y="5547360"/>
            <a:ext cx="14019952" cy="9698231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endPos="65000" dist="50800" dir="5400000" sy="-100000" algn="bl" rotWithShape="0"/>
            <a:softEdge rad="0"/>
          </a:effectLst>
        </p:spPr>
      </p:pic>
      <p:sp>
        <p:nvSpPr>
          <p:cNvPr id="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18160" y="12712701"/>
            <a:ext cx="17617440" cy="7302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8565496" y="12712701"/>
            <a:ext cx="5486400" cy="73025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57811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191" y="5547360"/>
            <a:ext cx="14019952" cy="9698231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endPos="65000" dist="50800" dir="5400000" sy="-100000" algn="bl" rotWithShape="0"/>
            <a:softEdge rad="0"/>
          </a:effectLst>
        </p:spPr>
      </p:pic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18160" y="12712701"/>
            <a:ext cx="17617440" cy="7302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8565496" y="12712701"/>
            <a:ext cx="5486400" cy="73025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128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76400" y="1000125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rgbClr val="004494"/>
                </a:solidFill>
                <a:latin typeface="Helvetica Neue UltraLight" charset="0"/>
                <a:ea typeface="Helvetica Neue UltraLight" charset="0"/>
                <a:cs typeface="Helvetica Neue UltraLight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0" i="0">
                <a:solidFill>
                  <a:srgbClr val="004494"/>
                </a:solidFill>
                <a:latin typeface="Helvetica Neue UltraLight" charset="0"/>
                <a:ea typeface="Helvetica Neue UltraLight" charset="0"/>
                <a:cs typeface="Helvetica Neue UltraLight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Décision 2"/>
          <p:cNvSpPr/>
          <p:nvPr userDrawn="1"/>
        </p:nvSpPr>
        <p:spPr>
          <a:xfrm>
            <a:off x="1945" y="13049074"/>
            <a:ext cx="241336" cy="666925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" h="10000">
                <a:moveTo>
                  <a:pt x="0" y="10000"/>
                </a:moveTo>
                <a:lnTo>
                  <a:pt x="0" y="0"/>
                </a:lnTo>
                <a:lnTo>
                  <a:pt x="5000" y="5000"/>
                </a:lnTo>
                <a:lnTo>
                  <a:pt x="0" y="10000"/>
                </a:lnTo>
                <a:close/>
              </a:path>
            </a:pathLst>
          </a:custGeom>
          <a:solidFill>
            <a:srgbClr val="003A8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3200" dirty="0" err="1">
              <a:solidFill>
                <a:schemeClr val="bg1"/>
              </a:solidFill>
              <a:latin typeface="Swis721 BT Roman" charset="0"/>
              <a:ea typeface="Swis721 BT Roman" charset="0"/>
              <a:cs typeface="Swis721 BT Roman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0242633" y="0"/>
            <a:ext cx="4141367" cy="183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706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3" r:id="rId13"/>
    <p:sldLayoutId id="2147483683" r:id="rId14"/>
    <p:sldLayoutId id="2147483704" r:id="rId15"/>
    <p:sldLayoutId id="2147483705" r:id="rId16"/>
    <p:sldLayoutId id="2147483709" r:id="rId1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rgbClr val="D90015"/>
          </a:solidFill>
          <a:latin typeface="Helvetica Neue Condensed" charset="0"/>
          <a:ea typeface="Helvetica Neue Condensed" charset="0"/>
          <a:cs typeface="Helvetica Neue Condensed" charset="0"/>
        </a:defRPr>
      </a:lvl1pPr>
    </p:titleStyle>
    <p:bodyStyle>
      <a:lvl1pPr marL="0" indent="0" algn="l" defTabSz="1828800" rtl="0" eaLnBrk="1" latinLnBrk="0" hangingPunct="1">
        <a:lnSpc>
          <a:spcPct val="100000"/>
        </a:lnSpc>
        <a:spcBef>
          <a:spcPts val="2000"/>
        </a:spcBef>
        <a:buFont typeface="Arial"/>
        <a:buNone/>
        <a:defRPr sz="5600" kern="1200">
          <a:solidFill>
            <a:srgbClr val="004494"/>
          </a:solidFill>
          <a:latin typeface="Helvetica Neue" charset="0"/>
          <a:ea typeface="Helvetica Neue" charset="0"/>
          <a:cs typeface="Helvetica Neue" charset="0"/>
        </a:defRPr>
      </a:lvl1pPr>
      <a:lvl2pPr marL="1371600" indent="-457200" algn="l" defTabSz="1828800" rtl="0" eaLnBrk="1" latinLnBrk="0" hangingPunct="1">
        <a:lnSpc>
          <a:spcPct val="150000"/>
        </a:lnSpc>
        <a:spcBef>
          <a:spcPts val="1000"/>
        </a:spcBef>
        <a:buFontTx/>
        <a:buBlip>
          <a:blip r:embed="rId20"/>
        </a:buBlip>
        <a:defRPr sz="4800" b="0" i="0" kern="1200">
          <a:solidFill>
            <a:srgbClr val="004494"/>
          </a:solidFill>
          <a:latin typeface="Helvetica Neue Medium" charset="0"/>
          <a:ea typeface="Helvetica Neue Medium" charset="0"/>
          <a:cs typeface="Helvetica Neue Medium" charset="0"/>
        </a:defRPr>
      </a:lvl2pPr>
      <a:lvl3pPr marL="2286000" indent="-457200" algn="l" defTabSz="1828800" rtl="0" eaLnBrk="1" latinLnBrk="0" hangingPunct="1">
        <a:lnSpc>
          <a:spcPct val="100000"/>
        </a:lnSpc>
        <a:spcBef>
          <a:spcPts val="1000"/>
        </a:spcBef>
        <a:buFontTx/>
        <a:buBlip>
          <a:blip r:embed="rId20"/>
        </a:buBlip>
        <a:defRPr sz="4000" b="0" i="0" kern="1200">
          <a:solidFill>
            <a:srgbClr val="004494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3200400" indent="-457200" algn="l" defTabSz="1828800" rtl="0" eaLnBrk="1" latinLnBrk="0" hangingPunct="1">
        <a:lnSpc>
          <a:spcPct val="100000"/>
        </a:lnSpc>
        <a:spcBef>
          <a:spcPts val="1000"/>
        </a:spcBef>
        <a:buFontTx/>
        <a:buBlip>
          <a:blip r:embed="rId20"/>
        </a:buBlip>
        <a:defRPr sz="3600" b="0" i="0" kern="1200">
          <a:solidFill>
            <a:srgbClr val="004494"/>
          </a:solidFill>
          <a:latin typeface="Helvetica Neue Thin" charset="0"/>
          <a:ea typeface="Helvetica Neue Thin" charset="0"/>
          <a:cs typeface="Helvetica Neue Thin" charset="0"/>
        </a:defRPr>
      </a:lvl4pPr>
      <a:lvl5pPr marL="4114800" indent="-457200" algn="l" defTabSz="1828800" rtl="0" eaLnBrk="1" latinLnBrk="0" hangingPunct="1">
        <a:lnSpc>
          <a:spcPct val="100000"/>
        </a:lnSpc>
        <a:spcBef>
          <a:spcPts val="1000"/>
        </a:spcBef>
        <a:buFontTx/>
        <a:buBlip>
          <a:blip r:embed="rId20"/>
        </a:buBlip>
        <a:defRPr sz="3600" b="0" i="0" kern="1200">
          <a:solidFill>
            <a:srgbClr val="004494"/>
          </a:solidFill>
          <a:latin typeface="Helvetica Neue Thin" charset="0"/>
          <a:ea typeface="Helvetica Neue Thin" charset="0"/>
          <a:cs typeface="Helvetica Neue Thin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VDO%20REPLAY'ADES.mov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23" y="6726972"/>
            <a:ext cx="13655250" cy="59532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134225" cy="46672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3973" y="799054"/>
            <a:ext cx="8623959" cy="50685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15278" y="3823205"/>
            <a:ext cx="9021337" cy="78194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819" y="5334000"/>
            <a:ext cx="11749641" cy="81400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3991" y="4667250"/>
            <a:ext cx="7066043" cy="842751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22460" y="2773933"/>
            <a:ext cx="9536848" cy="636685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9683" y="2311688"/>
            <a:ext cx="5969273" cy="78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3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18" y="150327"/>
            <a:ext cx="12973062" cy="415590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rot="20616931">
            <a:off x="996447" y="5040352"/>
            <a:ext cx="11463453" cy="221599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fromWordArt="1">
            <a:spAutoFit/>
          </a:bodyPr>
          <a:lstStyle/>
          <a:p>
            <a:r>
              <a:rPr lang="fr-FR" sz="13800" dirty="0">
                <a:solidFill>
                  <a:schemeClr val="bg1"/>
                </a:solidFill>
              </a:rPr>
              <a:t>1386 sportifs</a:t>
            </a:r>
          </a:p>
        </p:txBody>
      </p:sp>
      <p:sp>
        <p:nvSpPr>
          <p:cNvPr id="5" name="Espace réservé du contenu 4"/>
          <p:cNvSpPr txBox="1">
            <a:spLocks noGrp="1"/>
          </p:cNvSpPr>
          <p:nvPr>
            <p:ph/>
          </p:nvPr>
        </p:nvSpPr>
        <p:spPr>
          <a:xfrm rot="836564">
            <a:off x="7785816" y="5040351"/>
            <a:ext cx="13267687" cy="221599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fromWordArt="1">
            <a:spAutoFit/>
          </a:bodyPr>
          <a:lstStyle/>
          <a:p>
            <a:r>
              <a:rPr lang="fr-FR" sz="13800" dirty="0">
                <a:solidFill>
                  <a:schemeClr val="bg1"/>
                </a:solidFill>
              </a:rPr>
              <a:t>160 bénévoles</a:t>
            </a:r>
          </a:p>
        </p:txBody>
      </p:sp>
      <p:sp>
        <p:nvSpPr>
          <p:cNvPr id="6" name="ZoneTexte 5"/>
          <p:cNvSpPr txBox="1"/>
          <p:nvPr/>
        </p:nvSpPr>
        <p:spPr>
          <a:xfrm rot="1361743">
            <a:off x="4494213" y="9707409"/>
            <a:ext cx="11463453" cy="2215991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fromWordArt="1">
            <a:spAutoFit/>
          </a:bodyPr>
          <a:lstStyle/>
          <a:p>
            <a:r>
              <a:rPr lang="fr-FR" sz="13800" dirty="0">
                <a:solidFill>
                  <a:schemeClr val="bg1"/>
                </a:solidFill>
              </a:rPr>
              <a:t>38 délégations</a:t>
            </a:r>
          </a:p>
        </p:txBody>
      </p:sp>
      <p:sp>
        <p:nvSpPr>
          <p:cNvPr id="7" name="ZoneTexte 6"/>
          <p:cNvSpPr txBox="1"/>
          <p:nvPr/>
        </p:nvSpPr>
        <p:spPr>
          <a:xfrm rot="20264614">
            <a:off x="12098526" y="6157603"/>
            <a:ext cx="11463453" cy="221599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fromWordArt="1">
            <a:spAutoFit/>
          </a:bodyPr>
          <a:lstStyle/>
          <a:p>
            <a:r>
              <a:rPr lang="fr-FR" sz="13800" dirty="0">
                <a:solidFill>
                  <a:schemeClr val="bg1"/>
                </a:solidFill>
              </a:rPr>
              <a:t>22 disciplines</a:t>
            </a:r>
          </a:p>
        </p:txBody>
      </p:sp>
      <p:sp>
        <p:nvSpPr>
          <p:cNvPr id="8" name="ZoneTexte 7"/>
          <p:cNvSpPr txBox="1"/>
          <p:nvPr/>
        </p:nvSpPr>
        <p:spPr>
          <a:xfrm rot="21292805">
            <a:off x="575348" y="8308825"/>
            <a:ext cx="11463453" cy="221599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fromWordArt="1">
            <a:spAutoFit/>
          </a:bodyPr>
          <a:lstStyle/>
          <a:p>
            <a:r>
              <a:rPr lang="fr-FR" sz="13800" dirty="0">
                <a:solidFill>
                  <a:schemeClr val="bg1"/>
                </a:solidFill>
              </a:rPr>
              <a:t>865 médailles</a:t>
            </a:r>
          </a:p>
        </p:txBody>
      </p:sp>
      <p:sp>
        <p:nvSpPr>
          <p:cNvPr id="9" name="ZoneTexte 8"/>
          <p:cNvSpPr txBox="1"/>
          <p:nvPr/>
        </p:nvSpPr>
        <p:spPr>
          <a:xfrm rot="20924001">
            <a:off x="12814530" y="10401523"/>
            <a:ext cx="11463453" cy="221599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fromWordArt="1">
            <a:spAutoFit/>
          </a:bodyPr>
          <a:lstStyle/>
          <a:p>
            <a:r>
              <a:rPr lang="fr-FR" sz="13800" dirty="0">
                <a:solidFill>
                  <a:schemeClr val="bg1"/>
                </a:solidFill>
              </a:rPr>
              <a:t>11 200 repas *</a:t>
            </a:r>
          </a:p>
        </p:txBody>
      </p:sp>
      <p:sp>
        <p:nvSpPr>
          <p:cNvPr id="10" name="ZoneTexte 9"/>
          <p:cNvSpPr txBox="1"/>
          <p:nvPr/>
        </p:nvSpPr>
        <p:spPr>
          <a:xfrm rot="20877221">
            <a:off x="1021688" y="10474864"/>
            <a:ext cx="11463453" cy="221599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fromWordArt="1">
            <a:spAutoFit/>
          </a:bodyPr>
          <a:lstStyle/>
          <a:p>
            <a:r>
              <a:rPr lang="fr-FR" sz="13800" dirty="0">
                <a:solidFill>
                  <a:schemeClr val="bg1"/>
                </a:solidFill>
              </a:rPr>
              <a:t>12 sites sportifs</a:t>
            </a:r>
          </a:p>
        </p:txBody>
      </p:sp>
      <p:sp>
        <p:nvSpPr>
          <p:cNvPr id="11" name="ZoneTexte 10"/>
          <p:cNvSpPr txBox="1"/>
          <p:nvPr/>
        </p:nvSpPr>
        <p:spPr>
          <a:xfrm rot="20889536">
            <a:off x="8871757" y="2910150"/>
            <a:ext cx="11463453" cy="2215991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fromWordArt="1">
            <a:spAutoFit/>
          </a:bodyPr>
          <a:lstStyle/>
          <a:p>
            <a:r>
              <a:rPr lang="fr-FR" sz="13800" dirty="0">
                <a:solidFill>
                  <a:schemeClr val="bg1"/>
                </a:solidFill>
              </a:rPr>
              <a:t>4 soirées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435703" y="6881647"/>
            <a:ext cx="11463453" cy="520142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fromWordArt="1">
            <a:spAutoFit/>
          </a:bodyPr>
          <a:lstStyle/>
          <a:p>
            <a:r>
              <a:rPr lang="fr-FR" sz="16600" dirty="0">
                <a:solidFill>
                  <a:schemeClr val="bg1"/>
                </a:solidFill>
              </a:rPr>
              <a:t>2,5 jours de SPORT</a:t>
            </a:r>
          </a:p>
        </p:txBody>
      </p:sp>
    </p:spTree>
    <p:extLst>
      <p:ext uri="{BB962C8B-B14F-4D97-AF65-F5344CB8AC3E}">
        <p14:creationId xmlns:p14="http://schemas.microsoft.com/office/powerpoint/2010/main" val="179016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fr-FR" dirty="0">
                <a:hlinkClick r:id="rId2" action="ppaction://hlinkfile"/>
              </a:rPr>
              <a:t>VIDEO</a:t>
            </a:r>
            <a:r>
              <a:rPr lang="fr-FR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85186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667" y="2570770"/>
            <a:ext cx="20429615" cy="1083299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172483" cy="514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6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702959" cy="68723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74183"/>
            <a:ext cx="12697523" cy="7141817"/>
          </a:xfrm>
          <a:prstGeom prst="rect">
            <a:avLst/>
          </a:prstGeom>
        </p:spPr>
      </p:pic>
      <p:pic>
        <p:nvPicPr>
          <p:cNvPr id="6" name="Espace réservé du contenu 4"/>
          <p:cNvPicPr>
            <a:picLocks noGrp="1" noChangeAspect="1"/>
          </p:cNvPicPr>
          <p:nvPr>
            <p:ph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7523" y="5925016"/>
            <a:ext cx="11686477" cy="779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Grp="1" noChangeAspect="1"/>
          </p:cNvPicPr>
          <p:nvPr>
            <p:ph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681" y="3635297"/>
            <a:ext cx="7427902" cy="646184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50381" y="2141034"/>
            <a:ext cx="13782907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fromWordArt="1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Bilan financier et environnemental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90" y="3900462"/>
            <a:ext cx="7955466" cy="5899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1460" y="3896367"/>
            <a:ext cx="5467350" cy="62007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6269" y="10097142"/>
            <a:ext cx="2142541" cy="206233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779310" y="10957638"/>
            <a:ext cx="11396546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fromWordArt="1">
            <a:spAutoFit/>
          </a:bodyPr>
          <a:lstStyle/>
          <a:p>
            <a:r>
              <a:rPr lang="fr-FR" i="1" dirty="0">
                <a:solidFill>
                  <a:srgbClr val="7030A0"/>
                </a:solidFill>
              </a:rPr>
              <a:t>Nous l’avons rêvé, nous l’avons fait !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25229" y="2141034"/>
            <a:ext cx="2219325" cy="2076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233819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theme/theme1.xml><?xml version="1.0" encoding="utf-8"?>
<a:theme xmlns:a="http://schemas.openxmlformats.org/drawingml/2006/main" name="ascmcic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bg1"/>
          </a:solidFill>
        </a:ln>
      </a:spPr>
      <a:bodyPr wrap="none" fromWordArt="1"/>
      <a:lstStyle>
        <a:defPPr>
          <a:defRPr dirty="0"/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ASCMCIC modèle" id="{49D7B384-6BD9-3342-9FD0-F7A689C77D62}" vid="{9308A1E9-AF0E-3142-9E67-DC390A7CECF5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89f53b73-895a-4074-befe-06049b1b5a84" Revision="1" Stencil="System.MyShapes" StencilVersion="1.0"/>
</Control>
</file>

<file path=customXml/itemProps1.xml><?xml version="1.0" encoding="utf-8"?>
<ds:datastoreItem xmlns:ds="http://schemas.openxmlformats.org/officeDocument/2006/customXml" ds:itemID="{E5D0A825-DF9A-49AC-8FEB-68D4B491FB88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 ASCMCIC 2017</Template>
  <TotalTime>0</TotalTime>
  <Words>212</Words>
  <Application>Microsoft Office PowerPoint</Application>
  <PresentationFormat>Personnalisé</PresentationFormat>
  <Paragraphs>27</Paragraphs>
  <Slides>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7" baseType="lpstr">
      <vt:lpstr>Arial</vt:lpstr>
      <vt:lpstr>Calibri</vt:lpstr>
      <vt:lpstr>Helvetica Neue</vt:lpstr>
      <vt:lpstr>Helvetica Neue Condensed</vt:lpstr>
      <vt:lpstr>Helvetica Neue Light</vt:lpstr>
      <vt:lpstr>Helvetica Neue Medium</vt:lpstr>
      <vt:lpstr>Helvetica Neue Thin</vt:lpstr>
      <vt:lpstr>Helvetica Neue UltraLight</vt:lpstr>
      <vt:lpstr>Swis721 BT Roman</vt:lpstr>
      <vt:lpstr>Wingdings</vt:lpstr>
      <vt:lpstr>ascmcic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2016-06-17T12:29:48Z</dcterms:created>
  <dcterms:modified xsi:type="dcterms:W3CDTF">2024-09-27T12:34:05Z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\\uf11-a02\ASCM BUREAU\Assemblée Générale\2024\support\Evénements\LES PLAYADES.pptx</vt:lpwstr>
  </property>
</Properties>
</file>